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72" r:id="rId9"/>
    <p:sldId id="271" r:id="rId10"/>
    <p:sldId id="262" r:id="rId11"/>
    <p:sldId id="266" r:id="rId12"/>
    <p:sldId id="263" r:id="rId13"/>
    <p:sldId id="264" r:id="rId14"/>
    <p:sldId id="268" r:id="rId15"/>
    <p:sldId id="267" r:id="rId16"/>
    <p:sldId id="274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94FC-83F7-7745-BB5E-670639021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1EA02-D8E6-1E4E-BDC1-337843051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071EC-CC0E-F048-8272-3BEE7767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F449A-B5A0-834E-96EE-07A597BE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D85DF-9817-FB4E-8D67-B19AE1D5C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55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1F4DE-37E4-2A49-9CFA-96F816C8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15B28-FAB6-224F-91B4-24DC43F40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4D8BD-BE6A-0B48-8BD1-2343B33C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C8D60-016E-8D45-87DA-0CD1DDFB1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5C3E0-D6CE-5746-A0ED-18A19E0D4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7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AA406-8D3F-D844-B097-D44E7E2665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A504D-A28F-B24C-940C-4E7A26F6F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738A7-6006-294F-84DE-B5583595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FB915-FAFD-F845-839F-133B46C69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45EC9-6EBE-5F4E-9B56-33FE39557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97993-70D3-7548-A237-5D260456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C7186-DFDC-044D-80F3-CF6F95887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A5338-1511-A24B-8448-E75138A68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8A00F-5F9F-1644-9501-127D74D32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C7B69-0449-C44C-B0E5-5FC5F024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1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C1E31-4F0B-9C4A-8D5A-9C08F45FE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21545-55B8-5B43-B409-57D1F6A59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27EB-9CE3-F94E-A2E1-F9EFAB75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D94B3-EF94-D640-B0B7-D493F8F0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E0B58-A82E-5844-8E2F-9B5185F7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7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35C4-1858-BA45-9A78-33172650F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9CF1A-7A99-B74D-AA24-9A3431AEB6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C8DE4-05E1-6C49-B668-6C61B57EA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6BCF7-5D97-7146-916B-363D7979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2AA19-3F8C-B34C-9EC2-D56360C2F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DA6B8-A76E-2042-82F6-F5607AA4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4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8546F-EDC0-DC41-BF0C-F2AF1BA83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11F41-FB42-6D46-A076-A471C2825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735B5-19C7-8442-BA74-86A6C5ADF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F556DD-A59F-2043-8967-3E967A3B3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9722F4-33DE-DE43-AF3D-ECD0726BD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577BE2-7A30-4B40-A237-47E82302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81E4E-E3BC-8D46-A602-E415FEB1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65B6DA-7AAA-014C-A4AE-5202F3373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6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55D85-5348-3A4E-AE68-95FA5013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EB136F-F455-0D49-9995-8D7BB22CE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414AD5-E859-E447-A80F-79F9BF02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8155F-CA85-1D4B-9506-D1DDD0934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4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4260F-A7B1-AA45-AD55-7D015EC3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BF3359-B078-4A4D-B759-61906489E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332A8A-1196-3D4D-8C26-73B876A4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3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7902D-D1C1-3B4B-8F96-7468081AA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2DBD4-5D17-8949-BDD9-0219C83EC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DD4F8-99A6-6948-941E-C838B4BE8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695AF-6668-2B41-BD36-192E498B4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59029-AB29-2042-BEFA-323BF3A6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9C282-049E-D249-B376-5DB3D762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4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92D32-760B-E64F-AC1F-E9ED04548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C62BBD-D3E5-DF4B-813E-93ECD4A48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E28447-84BF-B24E-8EA0-9825139D1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BA9CC-05E3-4742-A245-47B6970B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FA6B5-8C26-1A43-9735-C6342F08E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35E3E-4ED4-B141-BBFF-0E2FF625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3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9ADF4-50F2-DE4D-9E51-04737E80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556C8-10F7-F740-8D6C-C7CF775F7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CAF4E-93EB-6A42-AF96-AEF055CC5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801DD-AC42-C347-8BC7-1895402D584A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C4B57-4B40-794F-B6A0-30FE094BE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F439D-310D-2A4A-8E0A-FE82D14DF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1484D-F4C2-0045-86E3-4C40347D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8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8742D-13B3-5149-A431-53540D678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VSEPR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5FFEF-D68E-8740-B5C2-688FC3F285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instructor : U.Nithya M.Sc.,M.Phil.,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91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314-01FB-AF4D-8EA5-6EEAC37E2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3B295A5-A3C7-B14C-889B-E25EC6C88C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4"/>
            <a:ext cx="12191999" cy="6492875"/>
          </a:xfrm>
        </p:spPr>
      </p:pic>
    </p:spTree>
    <p:extLst>
      <p:ext uri="{BB962C8B-B14F-4D97-AF65-F5344CB8AC3E}">
        <p14:creationId xmlns:p14="http://schemas.microsoft.com/office/powerpoint/2010/main" val="456386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7208A-842E-E94B-9088-6CA23AA57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Tetrahedral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610890E-8185-8E4B-AFC9-FFFAB0570D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984" y="1690688"/>
            <a:ext cx="12447984" cy="4560093"/>
          </a:xfrm>
        </p:spPr>
      </p:pic>
    </p:spTree>
    <p:extLst>
      <p:ext uri="{BB962C8B-B14F-4D97-AF65-F5344CB8AC3E}">
        <p14:creationId xmlns:p14="http://schemas.microsoft.com/office/powerpoint/2010/main" val="1417977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F9789-333C-B54F-BEF4-11F53447C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A65603A-CDDA-AD44-8DE2-3A5544A0BE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400258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430F-5119-B94A-ADF0-81CCB6D56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9D968E1-9FB1-4440-8550-382F49A156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75" y="-438547"/>
            <a:ext cx="12465844" cy="7600156"/>
          </a:xfrm>
        </p:spPr>
      </p:pic>
    </p:spTree>
    <p:extLst>
      <p:ext uri="{BB962C8B-B14F-4D97-AF65-F5344CB8AC3E}">
        <p14:creationId xmlns:p14="http://schemas.microsoft.com/office/powerpoint/2010/main" val="1881074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A99F-CD9B-B246-BC7D-E60E47530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Pentagonal biyramidal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62BB1D6-D05B-8A4B-81AB-93A6B93BEC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410891"/>
            <a:ext cx="7750969" cy="5447109"/>
          </a:xfrm>
        </p:spPr>
      </p:pic>
    </p:spTree>
    <p:extLst>
      <p:ext uri="{BB962C8B-B14F-4D97-AF65-F5344CB8AC3E}">
        <p14:creationId xmlns:p14="http://schemas.microsoft.com/office/powerpoint/2010/main" val="428283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EDCE9-4195-7F41-9DE1-8CC66A2DB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02DAE97-3BDF-9A4D-9E6C-0B9AB8F831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18047"/>
            <a:ext cx="12192000" cy="5536406"/>
          </a:xfrm>
        </p:spPr>
      </p:pic>
    </p:spTree>
    <p:extLst>
      <p:ext uri="{BB962C8B-B14F-4D97-AF65-F5344CB8AC3E}">
        <p14:creationId xmlns:p14="http://schemas.microsoft.com/office/powerpoint/2010/main" val="1630787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38518-679D-2549-897E-BC327D9F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51BFD43-EF46-EC47-AC9C-4FA19A1966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85" y="365125"/>
            <a:ext cx="11537156" cy="6127750"/>
          </a:xfrm>
        </p:spPr>
      </p:pic>
    </p:spTree>
    <p:extLst>
      <p:ext uri="{BB962C8B-B14F-4D97-AF65-F5344CB8AC3E}">
        <p14:creationId xmlns:p14="http://schemas.microsoft.com/office/powerpoint/2010/main" val="3253137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D8BB-8B88-7641-876F-A55724F9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3C19A3-A34F-B843-AABA-C8D34A816D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1468" y="-206375"/>
            <a:ext cx="12192000" cy="6492875"/>
          </a:xfrm>
        </p:spPr>
      </p:pic>
    </p:spTree>
    <p:extLst>
      <p:ext uri="{BB962C8B-B14F-4D97-AF65-F5344CB8AC3E}">
        <p14:creationId xmlns:p14="http://schemas.microsoft.com/office/powerpoint/2010/main" val="907759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10FA-E61C-2D4C-A00D-5D5471FA9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956A3-2908-CE48-8894-6E2CFC9C5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87347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7569C-D6DE-964B-8847-26EFA6507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2112C37-1F27-3E40-BA57-475B616B3D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016"/>
            <a:ext cx="12192000" cy="6590109"/>
          </a:xfrm>
        </p:spPr>
      </p:pic>
    </p:spTree>
    <p:extLst>
      <p:ext uri="{BB962C8B-B14F-4D97-AF65-F5344CB8AC3E}">
        <p14:creationId xmlns:p14="http://schemas.microsoft.com/office/powerpoint/2010/main" val="176435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40CF6-F1AE-584F-AB87-4030912A2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DD27189-361C-FC4F-A464-7B6B277AEE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196452"/>
            <a:ext cx="11965782" cy="6661547"/>
          </a:xfrm>
        </p:spPr>
      </p:pic>
    </p:spTree>
    <p:extLst>
      <p:ext uri="{BB962C8B-B14F-4D97-AF65-F5344CB8AC3E}">
        <p14:creationId xmlns:p14="http://schemas.microsoft.com/office/powerpoint/2010/main" val="429182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4A7AB-799B-CE40-9521-372093A5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2A9AF25-4B33-8A44-8CB9-5D7242B3FF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499434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48E-63C4-704E-958C-50AD5EBE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B3F2991-9A8E-3147-9C9C-4C798010B8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312"/>
            <a:ext cx="12322969" cy="6643687"/>
          </a:xfrm>
        </p:spPr>
      </p:pic>
    </p:spTree>
    <p:extLst>
      <p:ext uri="{BB962C8B-B14F-4D97-AF65-F5344CB8AC3E}">
        <p14:creationId xmlns:p14="http://schemas.microsoft.com/office/powerpoint/2010/main" val="76719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7A92-81D1-E445-A078-0354F62D8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0C908BE-6A0E-3C4C-A495-E086574FFE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" y="642937"/>
            <a:ext cx="10733485" cy="5143500"/>
          </a:xfrm>
        </p:spPr>
      </p:pic>
    </p:spTree>
    <p:extLst>
      <p:ext uri="{BB962C8B-B14F-4D97-AF65-F5344CB8AC3E}">
        <p14:creationId xmlns:p14="http://schemas.microsoft.com/office/powerpoint/2010/main" val="278970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78E76-0230-7E4C-9A66-2692D9720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40F2776-6235-C840-A7FF-B865CAB949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30201" cy="6858000"/>
          </a:xfrm>
        </p:spPr>
      </p:pic>
    </p:spTree>
    <p:extLst>
      <p:ext uri="{BB962C8B-B14F-4D97-AF65-F5344CB8AC3E}">
        <p14:creationId xmlns:p14="http://schemas.microsoft.com/office/powerpoint/2010/main" val="183268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7FF85-3AA8-CB4F-A1AF-B727C5F6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FBFA-F84F-434E-BDF9-5288CD2A6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65124"/>
            <a:ext cx="12358688" cy="6885781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</a:t>
            </a:r>
          </a:p>
          <a:p>
            <a:pPr marL="0" indent="0">
              <a:buNone/>
            </a:pPr>
            <a:endParaRPr lang="en-US" sz="480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4800">
                <a:solidFill>
                  <a:schemeClr val="accent2"/>
                </a:solidFill>
              </a:rPr>
              <a:t>   </a:t>
            </a:r>
          </a:p>
          <a:p>
            <a:pPr marL="0" indent="0">
              <a:buNone/>
            </a:pPr>
            <a:endParaRPr lang="en-US" sz="480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4800">
                <a:solidFill>
                  <a:schemeClr val="accent2"/>
                </a:solidFill>
              </a:rPr>
              <a:t>     Shape of simple inorganic molecules</a:t>
            </a:r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B66B8-FE4A-CC41-AF13-6835E44D4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32AA76-1F71-2449-8C5F-0EF4FE4107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17" y="182563"/>
            <a:ext cx="11535965" cy="6492874"/>
          </a:xfrm>
        </p:spPr>
      </p:pic>
    </p:spTree>
    <p:extLst>
      <p:ext uri="{BB962C8B-B14F-4D97-AF65-F5344CB8AC3E}">
        <p14:creationId xmlns:p14="http://schemas.microsoft.com/office/powerpoint/2010/main" val="113009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VSEPR THEORY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Tetrahedral</vt:lpstr>
      <vt:lpstr>PowerPoint Presentation</vt:lpstr>
      <vt:lpstr>PowerPoint Presentation</vt:lpstr>
      <vt:lpstr>       Pentagonal biyramidal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919361498802</cp:lastModifiedBy>
  <cp:revision>12</cp:revision>
  <dcterms:created xsi:type="dcterms:W3CDTF">2020-08-07T00:42:34Z</dcterms:created>
  <dcterms:modified xsi:type="dcterms:W3CDTF">2020-08-21T05:53:01Z</dcterms:modified>
</cp:coreProperties>
</file>